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5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0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0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9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4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2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0B9F-1CE7-4CE9-B825-A32A821E22F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7CE8-2B88-44CF-9D1E-07D6442A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3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Mi30K5K6R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00"/>
            <a:ext cx="7772400" cy="1066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FF00"/>
                </a:solidFill>
              </a:rPr>
              <a:t>Intro to Forensic Science</a:t>
            </a:r>
            <a:endParaRPr lang="en-US" sz="6000" dirty="0">
              <a:solidFill>
                <a:srgbClr val="00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19200"/>
            <a:ext cx="71437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80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FFFF"/>
                </a:solidFill>
              </a:rPr>
              <a:t>Examples of Physical Evidence</a:t>
            </a:r>
            <a:endParaRPr lang="en-US" sz="54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359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Corpse</a:t>
            </a:r>
            <a:endParaRPr lang="en-US" sz="3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 bwMode="auto">
          <a:xfrm>
            <a:off x="685800" y="1047750"/>
            <a:ext cx="359294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8"/>
          <a:stretch/>
        </p:blipFill>
        <p:spPr bwMode="auto">
          <a:xfrm>
            <a:off x="4800743" y="1042989"/>
            <a:ext cx="3581255" cy="200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70" y="4203430"/>
            <a:ext cx="3543228" cy="19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 b="14029"/>
          <a:stretch/>
        </p:blipFill>
        <p:spPr bwMode="auto">
          <a:xfrm>
            <a:off x="685801" y="4203430"/>
            <a:ext cx="3592948" cy="19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9050" y="2983131"/>
            <a:ext cx="359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Bullets/Casings</a:t>
            </a:r>
            <a:endParaRPr lang="en-US" sz="3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" y="6135469"/>
            <a:ext cx="359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Fingerprints</a:t>
            </a:r>
            <a:endParaRPr lang="en-US" sz="3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3910" y="6135469"/>
            <a:ext cx="359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endParaRPr lang="en-US" sz="3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2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Trace Evidence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4102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evidence that is found in small but measurable amounts</a:t>
            </a:r>
            <a:endParaRPr lang="en-US" sz="3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1" y="1600200"/>
            <a:ext cx="778807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7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FFFF"/>
                </a:solidFill>
              </a:rPr>
              <a:t>Examples of Trace Evidence</a:t>
            </a:r>
            <a:endParaRPr lang="en-US" sz="54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359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US" sz="3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9050" y="2983131"/>
            <a:ext cx="359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Pollen</a:t>
            </a:r>
            <a:endParaRPr lang="en-US" sz="3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" y="6135469"/>
            <a:ext cx="359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endParaRPr lang="en-US" sz="3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3910" y="6135469"/>
            <a:ext cx="359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  <a:endParaRPr lang="en-US" sz="3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60756"/>
            <a:ext cx="3592947" cy="19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57222"/>
          <a:stretch/>
        </p:blipFill>
        <p:spPr bwMode="auto">
          <a:xfrm>
            <a:off x="4559298" y="1074432"/>
            <a:ext cx="38227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4203137"/>
            <a:ext cx="3507224" cy="199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13" y="4203136"/>
            <a:ext cx="3346485" cy="2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8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FF00"/>
                </a:solidFill>
                <a:hlinkClick r:id="rId2"/>
              </a:rPr>
              <a:t>YouTube</a:t>
            </a:r>
            <a:br>
              <a:rPr lang="en-US" sz="6000" dirty="0" smtClean="0">
                <a:solidFill>
                  <a:srgbClr val="00FF00"/>
                </a:solidFill>
                <a:hlinkClick r:id="rId2"/>
              </a:rPr>
            </a:br>
            <a:r>
              <a:rPr lang="en-US" sz="6000" dirty="0" smtClean="0">
                <a:solidFill>
                  <a:srgbClr val="00FF00"/>
                </a:solidFill>
                <a:hlinkClick r:id="rId2"/>
              </a:rPr>
              <a:t>Crime Scene Investigation</a:t>
            </a:r>
            <a:endParaRPr lang="en-US" sz="6000" dirty="0">
              <a:solidFill>
                <a:srgbClr val="00FF0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57963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FF00"/>
                </a:solidFill>
              </a:rPr>
              <a:t>Stop Here</a:t>
            </a:r>
            <a:endParaRPr lang="en-US" sz="6000" dirty="0">
              <a:solidFill>
                <a:srgbClr val="00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524000"/>
            <a:ext cx="5386325" cy="515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0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FFFF"/>
                </a:solidFill>
              </a:rPr>
              <a:t>What is Forensic Science?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19008"/>
            <a:ext cx="91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science is the science used by the courts to support criminal </a:t>
            </a:r>
            <a:r>
              <a:rPr lang="en-US" sz="4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civil </a:t>
            </a:r>
            <a:r>
              <a:rPr lang="en-US" sz="4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 </a:t>
            </a:r>
            <a:endParaRPr lang="en-US" sz="4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1014765"/>
            <a:ext cx="5743575" cy="390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56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Crime Scene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534561"/>
            <a:ext cx="877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physical location in which a crime has occurred</a:t>
            </a:r>
            <a:endParaRPr lang="en-US" sz="4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49861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68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Suspect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839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person thought to be capable of committing the crime</a:t>
            </a:r>
            <a:endParaRPr lang="en-US" sz="4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1" r="3198"/>
          <a:stretch/>
        </p:blipFill>
        <p:spPr bwMode="auto">
          <a:xfrm>
            <a:off x="457200" y="1371600"/>
            <a:ext cx="8293628" cy="362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08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Accomplice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associated with someone suspected of committing a crime</a:t>
            </a:r>
            <a:endParaRPr lang="en-US" sz="4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09" y="1143000"/>
            <a:ext cx="665238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05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Alibi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410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statement of where the suspect was at the time of the crime</a:t>
            </a:r>
            <a:endParaRPr lang="en-US" sz="4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219200"/>
            <a:ext cx="4262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84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rgbClr val="00FFFF"/>
                </a:solidFill>
              </a:rPr>
              <a:t>Types of Evidence</a:t>
            </a:r>
            <a:endParaRPr lang="en-US" sz="66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077283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Testimonial</a:t>
            </a:r>
          </a:p>
          <a:p>
            <a:pPr algn="ctr"/>
            <a:endParaRPr lang="en-US" sz="54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algn="ctr"/>
            <a:endParaRPr lang="en-US" sz="54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 Evidence</a:t>
            </a:r>
            <a:endParaRPr lang="en-US" sz="54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7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Testimonial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or written statements by people who witnessed an event</a:t>
            </a:r>
            <a:endParaRPr lang="en-US" sz="4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 bwMode="auto">
          <a:xfrm>
            <a:off x="1384300" y="1295400"/>
            <a:ext cx="6350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6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Physical Evidence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material items present at the crime scene, on victim or in suspects possession</a:t>
            </a:r>
            <a:endParaRPr lang="en-US" sz="3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371600"/>
            <a:ext cx="6877050" cy="387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7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137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 to Forensic Science</vt:lpstr>
      <vt:lpstr>What is Forensic Science?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YouTube Crime Scene Investigation</vt:lpstr>
      <vt:lpstr>Stop 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Forensic Science</dc:title>
  <dc:creator>7240image</dc:creator>
  <cp:lastModifiedBy>7240image</cp:lastModifiedBy>
  <cp:revision>11</cp:revision>
  <dcterms:created xsi:type="dcterms:W3CDTF">2018-06-01T18:09:09Z</dcterms:created>
  <dcterms:modified xsi:type="dcterms:W3CDTF">2018-06-01T21:56:19Z</dcterms:modified>
</cp:coreProperties>
</file>